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863EF4-80BB-4F32-AEDA-08499B3A64B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496DB8-4BF7-43AE-AF57-AF4F1AC1F73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929066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>
                <a:solidFill>
                  <a:schemeClr val="tx1"/>
                </a:solidFill>
              </a:rPr>
              <a:t>«ҚазУТБ» АҚколледжінің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kk-KZ" b="1" dirty="0">
                <a:solidFill>
                  <a:schemeClr val="tx1"/>
                </a:solidFill>
              </a:rPr>
              <a:t>2022-2023 оқу жылына арналған оқу-өндірістік жұмысы бойынша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kk-KZ" b="1" dirty="0">
                <a:solidFill>
                  <a:schemeClr val="tx1"/>
                </a:solidFill>
              </a:rPr>
              <a:t>ЖОСПАРЫ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kk-KZ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Колледжішілік әдістемелік жұмыстаржәне қалалық іс-шаралар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Іс-шаралар атауы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Технологиялық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 диплом алдындағы  кәсіптік тәжірибелер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бойынша мекемелермен келісім-шарттар жасау.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2. 2022-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-2023 оқу жылына арналғанөндірістік оқыту ісі бойынша кеңес отырысын өткізу, кеңес құрамын ,жұмыс жоспарын, кеңес жоспарын,тәжірибе кестесін, қауіпсіздік ережесін т.б.құжаттарды бекіту.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Нұрсұлтан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қаласы тамыз кеңесінде жасалған«Білім сапасы Қазақстанның орнықты дамуы мен бәсекеге қабілеттігін қамтамасыз етудің шарты ретінде»тақырыбындағы баяндамадан туындайтын кәсіптік  оқыту жүйесіне байланысты мәселелерді талқылау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Кәсіптік тәжірибеге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стендтерді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жаңарту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Типтік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тәжірибе жоспарларына сәйкес  тәжірибе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түрлерінің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жұмыс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бағдарламаларын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бекіту.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686800" cy="4525963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Мамандықтар  бойынша оқу тәжірибелері өткізілетін зертханалар,шеберханалар 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аудиториялар дайындығын толық аяқтау. зертханалар,шеберханалар 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аудиториялар дайындығын толық аяқтау.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Кәсіптік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тәжірибелердің жұмыс жоспарына сәйкес мамандықтар бойынша қозғалыс кестесін құру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Республикалық,қалалық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т.б.деңгейде өткізілетін форумдарға,іс-шараларға белсенді түрде қатысу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Тәжірибе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түрлеріне байланысты техникалық  қауіпсіздік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бойынша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нұсқаудың уақытында берілуін  және журналдың толтырылуын қадағалау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оқыту ісі кеңесі отырысының  уақытында  және күн тәртібі бойынша сапалы өткізілуін қамтамасыз ету.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Тәжірибеден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өтуші студенттер бойынша бұйрықтар беру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студенттерді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қажетті құжат үлгілерімен таныстыру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тәжірибесінің сапалы өтуінқадағалау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тәжірибе жетекшілерісабақтарына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қатысу,талдау жасау.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Тәжірибеден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өту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барысын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әкімшілік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тарапынан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бақылау.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Тәжірибенің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барлық түрі бойынша қабылданған есептердің сапалылығын тексеру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686800" cy="4525963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«Білікті маман-ел болашағы» тақырыбында мамандармен кездесу өткізіп,пікір алмасу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«Мамандар даярлауда дуалды оқыту жүйесі мүмкіндіктері,тиімділігі» тақырыбында жетекші колледждермен тәжірибе алмасу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тәжірибесі кезінде мекемелерге саяхат жасау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Жас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мамандармен жұмыс (сауалнама,әңгімелесу,кеңес беру)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Мамандықтар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бойынша өндірістік  тәжірибенің аяқталуына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сәйкес конференция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«Мамандығым-мақтанышым»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тақырыбында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оқу топтары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арасында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сайыс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Түлектерді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жұмысқа орналастыру бойынша мониторинг жүргізу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22.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Нұрсұлтан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қаласы техникалық және кәсіптік білім беру ұйымдары түлектеріне арналған бос орындар жәрмеңкесі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Педагогикалық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шеберлікті жетілдіру (біліктілікті арттыру курстары, әдістемелік бірлестік отырыстары, семинарлар т.б.)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оқыту ісі бойынша жұмысты қорытындылау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335</Words>
  <Application>Microsoft Office PowerPoint</Application>
  <PresentationFormat>Экран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  «ҚазУТБ» АҚколледжінің 2022-2023 оқу жылына арналған оқу-өндірістік жұмысы бойынша ЖОСПАРЫ </vt:lpstr>
      <vt:lpstr> Колледжішілік әдістемелік жұмыстаржәне қалалық іс-шаралар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«ҚазУТБ» АҚколледжінің 2022-2023 оқу жылына арналған оқу-өндірістік жұмысы бойынша ЖОСПАРЫ </dc:title>
  <dc:creator>202-02</dc:creator>
  <cp:lastModifiedBy>202-02</cp:lastModifiedBy>
  <cp:revision>2</cp:revision>
  <dcterms:created xsi:type="dcterms:W3CDTF">2022-09-15T03:44:16Z</dcterms:created>
  <dcterms:modified xsi:type="dcterms:W3CDTF">2022-09-15T04:17:07Z</dcterms:modified>
</cp:coreProperties>
</file>